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96" r:id="rId1"/>
  </p:sldMasterIdLst>
  <p:notesMasterIdLst>
    <p:notesMasterId r:id="rId29"/>
  </p:notesMasterIdLst>
  <p:sldIdLst>
    <p:sldId id="299" r:id="rId2"/>
    <p:sldId id="300" r:id="rId3"/>
    <p:sldId id="449" r:id="rId4"/>
    <p:sldId id="453" r:id="rId5"/>
    <p:sldId id="454" r:id="rId6"/>
    <p:sldId id="450" r:id="rId7"/>
    <p:sldId id="451" r:id="rId8"/>
    <p:sldId id="452" r:id="rId9"/>
    <p:sldId id="466" r:id="rId10"/>
    <p:sldId id="467" r:id="rId11"/>
    <p:sldId id="468" r:id="rId12"/>
    <p:sldId id="455" r:id="rId13"/>
    <p:sldId id="472" r:id="rId14"/>
    <p:sldId id="456" r:id="rId15"/>
    <p:sldId id="457" r:id="rId16"/>
    <p:sldId id="458" r:id="rId17"/>
    <p:sldId id="462" r:id="rId18"/>
    <p:sldId id="465" r:id="rId19"/>
    <p:sldId id="461" r:id="rId20"/>
    <p:sldId id="459" r:id="rId21"/>
    <p:sldId id="460" r:id="rId22"/>
    <p:sldId id="464" r:id="rId23"/>
    <p:sldId id="463" r:id="rId24"/>
    <p:sldId id="469" r:id="rId25"/>
    <p:sldId id="470" r:id="rId26"/>
    <p:sldId id="471" r:id="rId27"/>
    <p:sldId id="448" r:id="rId28"/>
  </p:sldIdLst>
  <p:sldSz cx="9144000" cy="6858000" type="screen4x3"/>
  <p:notesSz cx="6858000" cy="9144000"/>
  <p:embeddedFontLst>
    <p:embeddedFont>
      <p:font typeface="B Morvarid" panose="020B0604020202020204" charset="-78"/>
      <p:regular r:id="rId30"/>
    </p:embeddedFont>
    <p:embeddedFont>
      <p:font typeface="Garamond" panose="02020404030301010803" pitchFamily="18" charset="0"/>
      <p:regular r:id="rId31"/>
      <p:bold r:id="rId32"/>
      <p:italic r:id="rId33"/>
    </p:embeddedFon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MS PGothic" panose="020B0600070205080204" pitchFamily="34" charset="-128"/>
      <p:regular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1" autoAdjust="0"/>
    <p:restoredTop sz="94660"/>
  </p:normalViewPr>
  <p:slideViewPr>
    <p:cSldViewPr snapToGrid="0">
      <p:cViewPr varScale="1">
        <p:scale>
          <a:sx n="74" d="100"/>
          <a:sy n="74" d="100"/>
        </p:scale>
        <p:origin x="-26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6B209-8BD0-4FAD-B4B3-09BF2E147AEC}" type="datetimeFigureOut">
              <a:rPr lang="en-US" smtClean="0"/>
              <a:pPr/>
              <a:t>1/23/2020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1BCAFC-0BD1-4B3C-ACA2-D22E260AAD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2537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599337-C77E-4036-8936-AA85C9F9F588}" type="slidenum">
              <a:rPr lang="en-US" smtClean="0">
                <a:ea typeface="ＭＳ Ｐゴシック" pitchFamily="34" charset="-128"/>
              </a:rPr>
              <a:pPr/>
              <a:t>1</a:t>
            </a:fld>
            <a:endParaRPr lang="en-US" smtClean="0">
              <a:ea typeface="ＭＳ Ｐゴシック" pitchFamily="34" charset="-128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938670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20CD78-356B-44DB-A5C6-33F71477F850}" type="slidenum">
              <a:rPr lang="en-US" smtClean="0">
                <a:ea typeface="ＭＳ Ｐゴシック" pitchFamily="34" charset="-128"/>
              </a:rPr>
              <a:pPr/>
              <a:t>2</a:t>
            </a:fld>
            <a:endParaRPr lang="en-US" smtClean="0">
              <a:ea typeface="ＭＳ Ｐゴシック" pitchFamily="34" charset="-128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38839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F7D6CF24-2DEB-4D8F-9DB1-5E590828F858}" type="datetimeFigureOut">
              <a:rPr lang="en-US" smtClean="0"/>
              <a:pPr/>
              <a:t>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27DB9BE4-EFDF-4439-B971-470B626787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0139462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CF24-2DEB-4D8F-9DB1-5E590828F858}" type="datetimeFigureOut">
              <a:rPr lang="en-US" smtClean="0"/>
              <a:pPr/>
              <a:t>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B9BE4-EFDF-4439-B971-470B626787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814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CF24-2DEB-4D8F-9DB1-5E590828F858}" type="datetimeFigureOut">
              <a:rPr lang="en-US" smtClean="0"/>
              <a:pPr/>
              <a:t>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B9BE4-EFDF-4439-B971-470B626787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63964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CF24-2DEB-4D8F-9DB1-5E590828F858}" type="datetimeFigureOut">
              <a:rPr lang="en-US" smtClean="0"/>
              <a:pPr/>
              <a:t>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B9BE4-EFDF-4439-B971-470B626787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49079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CF24-2DEB-4D8F-9DB1-5E590828F858}" type="datetimeFigureOut">
              <a:rPr lang="en-US" smtClean="0"/>
              <a:pPr/>
              <a:t>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B9BE4-EFDF-4439-B971-470B626787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8646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CF24-2DEB-4D8F-9DB1-5E590828F858}" type="datetimeFigureOut">
              <a:rPr lang="en-US" smtClean="0"/>
              <a:pPr/>
              <a:t>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B9BE4-EFDF-4439-B971-470B626787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74536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CF24-2DEB-4D8F-9DB1-5E590828F858}" type="datetimeFigureOut">
              <a:rPr lang="en-US" smtClean="0"/>
              <a:pPr/>
              <a:t>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B9BE4-EFDF-4439-B971-470B626787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19869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CF24-2DEB-4D8F-9DB1-5E590828F858}" type="datetimeFigureOut">
              <a:rPr lang="en-US" smtClean="0"/>
              <a:pPr/>
              <a:t>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B9BE4-EFDF-4439-B971-470B626787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68431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CF24-2DEB-4D8F-9DB1-5E590828F858}" type="datetimeFigureOut">
              <a:rPr lang="en-US" smtClean="0"/>
              <a:pPr/>
              <a:t>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B9BE4-EFDF-4439-B971-470B626787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8803257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B0B4D2-7D3F-4969-B3F0-7FDC080198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573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CF24-2DEB-4D8F-9DB1-5E590828F858}" type="datetimeFigureOut">
              <a:rPr lang="en-US" smtClean="0"/>
              <a:pPr/>
              <a:t>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B9BE4-EFDF-4439-B971-470B626787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25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CF24-2DEB-4D8F-9DB1-5E590828F858}" type="datetimeFigureOut">
              <a:rPr lang="en-US" smtClean="0"/>
              <a:pPr/>
              <a:t>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B9BE4-EFDF-4439-B971-470B626787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0460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CF24-2DEB-4D8F-9DB1-5E590828F858}" type="datetimeFigureOut">
              <a:rPr lang="en-US" smtClean="0"/>
              <a:pPr/>
              <a:t>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B9BE4-EFDF-4439-B971-470B626787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394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CF24-2DEB-4D8F-9DB1-5E590828F858}" type="datetimeFigureOut">
              <a:rPr lang="en-US" smtClean="0"/>
              <a:pPr/>
              <a:t>1/23/2020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B9BE4-EFDF-4439-B971-470B626787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5110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CF24-2DEB-4D8F-9DB1-5E590828F858}" type="datetimeFigureOut">
              <a:rPr lang="en-US" smtClean="0"/>
              <a:pPr/>
              <a:t>1/23/2020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B9BE4-EFDF-4439-B971-470B626787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3738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CF24-2DEB-4D8F-9DB1-5E590828F858}" type="datetimeFigureOut">
              <a:rPr lang="en-US" smtClean="0"/>
              <a:pPr/>
              <a:t>1/23/2020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B9BE4-EFDF-4439-B971-470B626787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597204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CF24-2DEB-4D8F-9DB1-5E590828F858}" type="datetimeFigureOut">
              <a:rPr lang="en-US" smtClean="0"/>
              <a:pPr/>
              <a:t>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B9BE4-EFDF-4439-B971-470B626787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5167526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CF24-2DEB-4D8F-9DB1-5E590828F858}" type="datetimeFigureOut">
              <a:rPr lang="en-US" smtClean="0"/>
              <a:pPr/>
              <a:t>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B9BE4-EFDF-4439-B971-470B626787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656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7D6CF24-2DEB-4D8F-9DB1-5E590828F858}" type="datetimeFigureOut">
              <a:rPr lang="en-US" smtClean="0"/>
              <a:pPr/>
              <a:t>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7DB9BE4-EFDF-4439-B971-470B6267874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0" y="0"/>
            <a:ext cx="9129000" cy="1196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1100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  <p:sldLayoutId id="2147483714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730658" y="284272"/>
            <a:ext cx="6798734" cy="1303867"/>
          </a:xfrm>
        </p:spPr>
        <p:txBody>
          <a:bodyPr/>
          <a:lstStyle/>
          <a:p>
            <a:pPr rtl="1" eaLnBrk="1" hangingPunct="1"/>
            <a:endParaRPr lang="en-US" dirty="0" smtClean="0">
              <a:latin typeface="Chalkboard" pitchFamily="8" charset="0"/>
            </a:endParaRPr>
          </a:p>
        </p:txBody>
      </p:sp>
      <p:pic>
        <p:nvPicPr>
          <p:cNvPr id="4" name="Content Placeholder 3" descr="نتیجه تصویری برای گرافی شکستگی فمور"/>
          <p:cNvPicPr>
            <a:picLocks noGrp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403" y="631066"/>
            <a:ext cx="6671256" cy="56795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050" y="643944"/>
            <a:ext cx="5972846" cy="5066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62627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049" y="528034"/>
            <a:ext cx="6230423" cy="533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51070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6" name="Content Placeholder 5" descr="نتیجه تصویری برای دررفتگی زانو و درمان آن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656823"/>
            <a:ext cx="7891530" cy="55250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65911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7" y="824248"/>
            <a:ext cx="7085997" cy="5048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1921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6" name="Content Placeholder 5" descr="تصویر مرتبط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670" y="605307"/>
            <a:ext cx="7894750" cy="58470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60002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6" name="Content Placeholder 5" descr="نتیجه تصویری برای دررفتگی زانو و درمان آن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916" y="515155"/>
            <a:ext cx="7031864" cy="59242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05688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75" y="553792"/>
            <a:ext cx="5390748" cy="5911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93417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نتیجه تصویری برای گرافی مچ پا سالم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40913"/>
            <a:ext cx="8136228" cy="50178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595369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مفصل مچ پا 2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287" y="643944"/>
            <a:ext cx="7041524" cy="51386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44867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نتیجه تصویری برای گرافی مچ پا سالم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390" y="734096"/>
            <a:ext cx="6587967" cy="53318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92168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fa-IR" dirty="0"/>
          </a:p>
        </p:txBody>
      </p:sp>
      <p:pic>
        <p:nvPicPr>
          <p:cNvPr id="7" name="Content Placeholder 6" descr="نتیجه تصویری برای گرافی شکستگی فمور"/>
          <p:cNvPicPr>
            <a:picLocks noGrp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" y="296214"/>
            <a:ext cx="7762741" cy="5898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نتیجه تصویری برای شکستگی مچ پا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798491"/>
            <a:ext cx="7840014" cy="51129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50076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تصویر مرتبط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40913"/>
            <a:ext cx="7427890" cy="53962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31394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C:\Users\Amoozesh\Desktop\index.jpg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112" y="386366"/>
            <a:ext cx="7695463" cy="53962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49385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تصویر مرتبط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312" y="360608"/>
            <a:ext cx="6001891" cy="60788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2212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" y="785611"/>
            <a:ext cx="7878651" cy="5087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94975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164" y="566670"/>
            <a:ext cx="6476008" cy="5872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23125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14" y="721218"/>
            <a:ext cx="7556680" cy="5447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34177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44732" y="1197735"/>
            <a:ext cx="31108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4400" b="1" dirty="0" smtClean="0">
                <a:cs typeface="B Morvarid" panose="00000400000000000000" pitchFamily="2" charset="-78"/>
              </a:rPr>
              <a:t>خسته نباشید</a:t>
            </a:r>
          </a:p>
        </p:txBody>
      </p:sp>
    </p:spTree>
    <p:extLst>
      <p:ext uri="{BB962C8B-B14F-4D97-AF65-F5344CB8AC3E}">
        <p14:creationId xmlns:p14="http://schemas.microsoft.com/office/powerpoint/2010/main" val="4021806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6" name="Content Placeholder 5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" y="566670"/>
            <a:ext cx="7646832" cy="57310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73943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6" name="Content Placeholder 5" descr="نتیجه تصویری برای شکستگی بال ایلیاک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" y="334850"/>
            <a:ext cx="8149108" cy="63621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6594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6" name="Content Placeholder 5" descr="نتیجه تصویری برای شکستگی بال ایلیاک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86" y="450761"/>
            <a:ext cx="7830355" cy="61947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4671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6" name="Content Placeholder 5" descr="نتیجه تصویری برای گرافی شکستگی فمور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" y="553791"/>
            <a:ext cx="7968803" cy="57697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26310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6" name="Content Placeholder 5" descr="نتیجه تصویری برای گرافی شکستگی فمور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79" y="360607"/>
            <a:ext cx="6791682" cy="63750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53993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6" name="Content Placeholder 5" descr="نتیجه تصویری برای دررفتگی زانو و درمان آن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" y="656823"/>
            <a:ext cx="7878651" cy="58083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9239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نتیجه تصویری برای در رفتگی کشکک زانو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050" y="347731"/>
            <a:ext cx="6629668" cy="56023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952774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877</TotalTime>
  <Words>4</Words>
  <Application>Microsoft Office PowerPoint</Application>
  <PresentationFormat>On-screen Show (4:3)</PresentationFormat>
  <Paragraphs>3</Paragraphs>
  <Slides>27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Arial</vt:lpstr>
      <vt:lpstr>Times New Roman</vt:lpstr>
      <vt:lpstr>Chalkboard</vt:lpstr>
      <vt:lpstr>B Morvarid</vt:lpstr>
      <vt:lpstr>Garamond</vt:lpstr>
      <vt:lpstr>Calibri</vt:lpstr>
      <vt:lpstr>MS PGothic</vt:lpstr>
      <vt:lpstr>Organic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تفسیر گاز های خون شریانی</dc:title>
  <dc:creator>tayeb</dc:creator>
  <cp:lastModifiedBy>Amoozesh</cp:lastModifiedBy>
  <cp:revision>89</cp:revision>
  <dcterms:modified xsi:type="dcterms:W3CDTF">2020-01-23T09:21:20Z</dcterms:modified>
</cp:coreProperties>
</file>